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908" y="-6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EE74FF9-5D53-4C8D-940E-57C48F7EE94C}" type="datetimeFigureOut">
              <a:rPr lang="it-IT" smtClean="0"/>
              <a:pPr/>
              <a:t>20/11/2017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0C1B44-D8D5-4D44-969A-FD71BF9D6C1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74FF9-5D53-4C8D-940E-57C48F7EE94C}" type="datetimeFigureOut">
              <a:rPr lang="it-IT" smtClean="0"/>
              <a:pPr/>
              <a:t>20/11/2017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C1B44-D8D5-4D44-969A-FD71BF9D6C1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20978" y="-67967"/>
            <a:ext cx="9144000" cy="3071834"/>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4607528" y="4742244"/>
            <a:ext cx="4429124" cy="214314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35496" y="4813682"/>
            <a:ext cx="4572032" cy="2071702"/>
          </a:xfrm>
          <a:prstGeom prst="rect">
            <a:avLst/>
          </a:prstGeom>
          <a:noFill/>
          <a:ln w="9525">
            <a:noFill/>
            <a:miter lim="800000"/>
            <a:headEnd/>
            <a:tailEnd/>
          </a:ln>
          <a:effectLst/>
        </p:spPr>
      </p:pic>
      <p:sp>
        <p:nvSpPr>
          <p:cNvPr id="11" name="Titolo 10"/>
          <p:cNvSpPr>
            <a:spLocks noGrp="1"/>
          </p:cNvSpPr>
          <p:nvPr>
            <p:ph type="title"/>
          </p:nvPr>
        </p:nvSpPr>
        <p:spPr>
          <a:xfrm>
            <a:off x="457200" y="943490"/>
            <a:ext cx="8258204" cy="5005790"/>
          </a:xfrm>
        </p:spPr>
        <p:txBody>
          <a:bodyPr>
            <a:normAutofit/>
          </a:bodyPr>
          <a:lstStyle/>
          <a:p>
            <a:pPr>
              <a:lnSpc>
                <a:spcPct val="150000"/>
              </a:lnSpc>
            </a:pPr>
            <a:r>
              <a:rPr lang="it-IT" sz="2000" dirty="0" smtClean="0">
                <a:latin typeface="Palatino Linotype" pitchFamily="18" charset="0"/>
              </a:rPr>
              <a:t/>
            </a:r>
            <a:br>
              <a:rPr lang="it-IT" sz="2000" dirty="0" smtClean="0">
                <a:latin typeface="Palatino Linotype" pitchFamily="18" charset="0"/>
              </a:rPr>
            </a:br>
            <a:r>
              <a:rPr lang="it-IT" sz="2000" dirty="0" smtClean="0">
                <a:latin typeface="Palatino Linotype" pitchFamily="18" charset="0"/>
              </a:rPr>
              <a:t>            </a:t>
            </a:r>
            <a:r>
              <a:rPr lang="it-IT" sz="2400" b="1" i="1" dirty="0" smtClean="0">
                <a:latin typeface="Palatino Linotype" pitchFamily="18" charset="0"/>
              </a:rPr>
              <a:t>La Terapia Intensiva Neonatale vi invita alla</a:t>
            </a:r>
            <a:br>
              <a:rPr lang="it-IT" sz="2400" b="1" i="1" dirty="0" smtClean="0">
                <a:latin typeface="Palatino Linotype" pitchFamily="18" charset="0"/>
              </a:rPr>
            </a:br>
            <a:r>
              <a:rPr lang="it-IT" sz="3200" dirty="0" smtClean="0">
                <a:latin typeface="Palatino Linotype" pitchFamily="18" charset="0"/>
              </a:rPr>
              <a:t>“</a:t>
            </a:r>
            <a:r>
              <a:rPr lang="it-IT" sz="3200" b="1" i="1" dirty="0" smtClean="0">
                <a:solidFill>
                  <a:schemeClr val="accent4">
                    <a:lumMod val="75000"/>
                  </a:schemeClr>
                </a:solidFill>
                <a:latin typeface="Palatino Linotype" pitchFamily="18" charset="0"/>
              </a:rPr>
              <a:t>FESTA DEL PREMATURO”</a:t>
            </a:r>
            <a:br>
              <a:rPr lang="it-IT" sz="3200" b="1" i="1" dirty="0" smtClean="0">
                <a:solidFill>
                  <a:schemeClr val="accent4">
                    <a:lumMod val="75000"/>
                  </a:schemeClr>
                </a:solidFill>
                <a:latin typeface="Palatino Linotype" pitchFamily="18" charset="0"/>
              </a:rPr>
            </a:br>
            <a:r>
              <a:rPr lang="it-IT" sz="1800" i="1" dirty="0" smtClean="0">
                <a:latin typeface="Palatino Linotype" pitchFamily="18" charset="0"/>
              </a:rPr>
              <a:t>che si terrà il 15 novembre alle ore 15.00 presso l’Antico Atrio</a:t>
            </a:r>
            <a:br>
              <a:rPr lang="it-IT" sz="1800" i="1" dirty="0" smtClean="0">
                <a:latin typeface="Palatino Linotype" pitchFamily="18" charset="0"/>
              </a:rPr>
            </a:br>
            <a:r>
              <a:rPr lang="it-IT" sz="1800" i="1" dirty="0" smtClean="0">
                <a:latin typeface="Palatino Linotype" pitchFamily="18" charset="0"/>
              </a:rPr>
              <a:t>dell’Azienda Ospedaliera San Giovanni Addolorata</a:t>
            </a:r>
            <a:br>
              <a:rPr lang="it-IT" sz="1800" i="1" dirty="0" smtClean="0">
                <a:latin typeface="Palatino Linotype" pitchFamily="18" charset="0"/>
              </a:rPr>
            </a:br>
            <a:r>
              <a:rPr lang="it-IT" sz="1800" i="1" dirty="0" smtClean="0">
                <a:latin typeface="Palatino Linotype" pitchFamily="18" charset="0"/>
              </a:rPr>
              <a:t/>
            </a:r>
            <a:br>
              <a:rPr lang="it-IT" sz="1800" i="1" dirty="0" smtClean="0">
                <a:latin typeface="Palatino Linotype" pitchFamily="18" charset="0"/>
              </a:rPr>
            </a:br>
            <a:r>
              <a:rPr lang="it-IT" sz="1600" i="1" dirty="0" smtClean="0">
                <a:latin typeface="Palatino Linotype" pitchFamily="18" charset="0"/>
              </a:rPr>
              <a:t>In collaborazione con </a:t>
            </a:r>
            <a:r>
              <a:rPr lang="it-IT" sz="1600" i="1" dirty="0" err="1" smtClean="0">
                <a:latin typeface="Palatino Linotype" pitchFamily="18" charset="0"/>
              </a:rPr>
              <a:t>Magicaburla</a:t>
            </a:r>
            <a:r>
              <a:rPr lang="it-IT" sz="1600" i="1" dirty="0" smtClean="0">
                <a:latin typeface="Palatino Linotype" pitchFamily="18" charset="0"/>
              </a:rPr>
              <a:t> ONLUS </a:t>
            </a:r>
            <a:r>
              <a:rPr lang="it-IT" sz="1800" dirty="0" smtClean="0">
                <a:latin typeface="Palatino Linotype" pitchFamily="18" charset="0"/>
              </a:rPr>
              <a:t/>
            </a:r>
            <a:br>
              <a:rPr lang="it-IT" sz="1800" dirty="0" smtClean="0">
                <a:latin typeface="Palatino Linotype" pitchFamily="18" charset="0"/>
              </a:rPr>
            </a:br>
            <a:endParaRPr lang="it-IT" sz="1600" dirty="0">
              <a:latin typeface="Palatino Linotype" pitchFamily="18" charset="0"/>
            </a:endParaRPr>
          </a:p>
        </p:txBody>
      </p:sp>
      <p:pic>
        <p:nvPicPr>
          <p:cNvPr id="8" name="Picture 2" descr="Risultati immagini per CONIGLIO ALICE"/>
          <p:cNvPicPr>
            <a:picLocks noChangeAspect="1" noChangeArrowheads="1"/>
          </p:cNvPicPr>
          <p:nvPr/>
        </p:nvPicPr>
        <p:blipFill>
          <a:blip r:embed="rId4"/>
          <a:srcRect/>
          <a:stretch>
            <a:fillRect/>
          </a:stretch>
        </p:blipFill>
        <p:spPr bwMode="auto">
          <a:xfrm>
            <a:off x="0" y="3010454"/>
            <a:ext cx="1043608" cy="1452649"/>
          </a:xfrm>
          <a:prstGeom prst="rect">
            <a:avLst/>
          </a:prstGeom>
          <a:noFill/>
        </p:spPr>
      </p:pic>
      <p:pic>
        <p:nvPicPr>
          <p:cNvPr id="1026" name="Picture 2" descr="http://www.melogranoroma.org/wp-content/uploads/2015/06/logo_37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9760" y="4916015"/>
            <a:ext cx="2857503" cy="4572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gicaburla Onlu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0312" y="4143682"/>
            <a:ext cx="6260232" cy="125051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G:\UOC_Neonatologia\Logo_A.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68427" y="-41359"/>
            <a:ext cx="3257551" cy="1000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0</Words>
  <Application>Microsoft Office PowerPoint</Application>
  <PresentationFormat>Presentazione su schermo (4:3)</PresentationFormat>
  <Paragraphs>1</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             La Terapia Intensiva Neonatale vi invita alla “FESTA DEL PREMATURO” che si terrà il 15 novembre alle ore 15.00 presso l’Antico Atrio dell’Azienda Ospedaliera San Giovanni Addolorata  In collaborazione con Magicaburla ONLUS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Proprietario</dc:creator>
  <cp:lastModifiedBy>Spoltore Anna</cp:lastModifiedBy>
  <cp:revision>21</cp:revision>
  <dcterms:created xsi:type="dcterms:W3CDTF">2017-10-15T17:35:39Z</dcterms:created>
  <dcterms:modified xsi:type="dcterms:W3CDTF">2017-11-20T07:56:09Z</dcterms:modified>
</cp:coreProperties>
</file>